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8"/>
  </p:notesMasterIdLst>
  <p:sldIdLst>
    <p:sldId id="390" r:id="rId2"/>
    <p:sldId id="274" r:id="rId3"/>
    <p:sldId id="417" r:id="rId4"/>
    <p:sldId id="418" r:id="rId5"/>
    <p:sldId id="471" r:id="rId6"/>
    <p:sldId id="472" r:id="rId7"/>
    <p:sldId id="473" r:id="rId8"/>
    <p:sldId id="423" r:id="rId9"/>
    <p:sldId id="474" r:id="rId10"/>
    <p:sldId id="475" r:id="rId11"/>
    <p:sldId id="476" r:id="rId12"/>
    <p:sldId id="477" r:id="rId13"/>
    <p:sldId id="393" r:id="rId14"/>
    <p:sldId id="396" r:id="rId15"/>
    <p:sldId id="397" r:id="rId16"/>
    <p:sldId id="399" r:id="rId17"/>
    <p:sldId id="379" r:id="rId18"/>
    <p:sldId id="402" r:id="rId19"/>
    <p:sldId id="403" r:id="rId20"/>
    <p:sldId id="380" r:id="rId21"/>
    <p:sldId id="478" r:id="rId22"/>
    <p:sldId id="479" r:id="rId23"/>
    <p:sldId id="480" r:id="rId24"/>
    <p:sldId id="482" r:id="rId25"/>
    <p:sldId id="481" r:id="rId26"/>
    <p:sldId id="360" r:id="rId27"/>
    <p:sldId id="484" r:id="rId28"/>
    <p:sldId id="485" r:id="rId29"/>
    <p:sldId id="486" r:id="rId30"/>
    <p:sldId id="487" r:id="rId31"/>
    <p:sldId id="465" r:id="rId32"/>
    <p:sldId id="488" r:id="rId33"/>
    <p:sldId id="489" r:id="rId34"/>
    <p:sldId id="490" r:id="rId35"/>
    <p:sldId id="443" r:id="rId36"/>
    <p:sldId id="444" r:id="rId37"/>
    <p:sldId id="466" r:id="rId38"/>
    <p:sldId id="467" r:id="rId39"/>
    <p:sldId id="491" r:id="rId40"/>
    <p:sldId id="492" r:id="rId41"/>
    <p:sldId id="493" r:id="rId42"/>
    <p:sldId id="494" r:id="rId43"/>
    <p:sldId id="495" r:id="rId44"/>
    <p:sldId id="496" r:id="rId45"/>
    <p:sldId id="497" r:id="rId46"/>
    <p:sldId id="498" r:id="rId47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CE7086-B691-4159-8694-96037810725A}" v="9" dt="2025-12-18T09:49:13.2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8/10/relationships/authors" Target="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A59E16B-BF33-463E-86CF-E4171F95BFDB}">
      <dgm:prSet phldrT="[Text]" custT="1"/>
      <dgm:spPr/>
      <dgm:t>
        <a:bodyPr/>
        <a:lstStyle/>
        <a:p>
          <a:r>
            <a:rPr lang="en-GB" sz="1400" dirty="0"/>
            <a:t>Comparatives -er</a:t>
          </a:r>
        </a:p>
      </dgm:t>
    </dgm:pt>
    <dgm:pt modelId="{26D745D5-B0D8-44FC-85B4-1C1581A04C57}" type="parTrans" cxnId="{C37F48B6-DB57-46C6-BE23-2DB38ED8C838}">
      <dgm:prSet/>
      <dgm:spPr/>
      <dgm:t>
        <a:bodyPr/>
        <a:lstStyle/>
        <a:p>
          <a:endParaRPr lang="en-GB"/>
        </a:p>
      </dgm:t>
    </dgm:pt>
    <dgm:pt modelId="{36A1F3CB-49C5-410E-9097-8409AE813D57}" type="sibTrans" cxnId="{C37F48B6-DB57-46C6-BE23-2DB38ED8C838}">
      <dgm:prSet/>
      <dgm:spPr/>
      <dgm:t>
        <a:bodyPr/>
        <a:lstStyle/>
        <a:p>
          <a:endParaRPr lang="en-GB"/>
        </a:p>
      </dgm:t>
    </dgm:pt>
    <dgm:pt modelId="{258C8F60-25C4-433C-9F62-25FBA5747CE2}">
      <dgm:prSet phldrT="[Text]" custT="1"/>
      <dgm:spPr/>
      <dgm:t>
        <a:bodyPr/>
        <a:lstStyle/>
        <a:p>
          <a:r>
            <a:rPr lang="en-GB" sz="2400" dirty="0"/>
            <a:t>Superlatives -</a:t>
          </a:r>
          <a:r>
            <a:rPr lang="en-GB" sz="2400" dirty="0" err="1"/>
            <a:t>est</a:t>
          </a:r>
          <a:endParaRPr lang="en-GB" sz="2400" dirty="0"/>
        </a:p>
      </dgm:t>
    </dgm:pt>
    <dgm:pt modelId="{EC518D03-2F19-46C8-A3F5-226F24672B4D}" type="parTrans" cxnId="{9F033C4F-1D2E-4D7C-86F8-1EDC3AF11026}">
      <dgm:prSet/>
      <dgm:spPr/>
      <dgm:t>
        <a:bodyPr/>
        <a:lstStyle/>
        <a:p>
          <a:endParaRPr lang="en-GB"/>
        </a:p>
      </dgm:t>
    </dgm:pt>
    <dgm:pt modelId="{827112B3-4D41-4DDA-B821-8657C00E35DD}" type="sibTrans" cxnId="{9F033C4F-1D2E-4D7C-86F8-1EDC3AF11026}">
      <dgm:prSet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 custScaleX="141888"/>
      <dgm:spPr/>
    </dgm:pt>
    <dgm:pt modelId="{9ED2CB95-FC2B-4DEE-9277-DCB7DDC0437D}" type="pres">
      <dgm:prSet presAssocID="{A4222348-6226-480F-ABED-86D890CCE803}" presName="hierChild3" presStyleCnt="0"/>
      <dgm:spPr/>
    </dgm:pt>
    <dgm:pt modelId="{962B2F72-10D3-40CE-85D9-60D0E7E092C8}" type="pres">
      <dgm:prSet presAssocID="{26D745D5-B0D8-44FC-85B4-1C1581A04C57}" presName="Name19" presStyleLbl="parChTrans1D4" presStyleIdx="0" presStyleCnt="2"/>
      <dgm:spPr/>
    </dgm:pt>
    <dgm:pt modelId="{2FDFC27F-5BA5-4E53-9D34-DD0EA06C4C58}" type="pres">
      <dgm:prSet presAssocID="{AA59E16B-BF33-463E-86CF-E4171F95BFDB}" presName="Name21" presStyleCnt="0"/>
      <dgm:spPr/>
    </dgm:pt>
    <dgm:pt modelId="{AFC86361-240B-46A1-A8E4-7C28701EADF2}" type="pres">
      <dgm:prSet presAssocID="{AA59E16B-BF33-463E-86CF-E4171F95BFDB}" presName="level2Shape" presStyleLbl="node4" presStyleIdx="0" presStyleCnt="2" custScaleX="260619" custScaleY="114581"/>
      <dgm:spPr/>
    </dgm:pt>
    <dgm:pt modelId="{36710EF1-A46F-4C39-AC30-7AA8EBC551BC}" type="pres">
      <dgm:prSet presAssocID="{AA59E16B-BF33-463E-86CF-E4171F95BFDB}" presName="hierChild3" presStyleCnt="0"/>
      <dgm:spPr/>
    </dgm:pt>
    <dgm:pt modelId="{3639D735-EA5A-4E70-AED9-63EF0A232F6D}" type="pres">
      <dgm:prSet presAssocID="{EC518D03-2F19-46C8-A3F5-226F24672B4D}" presName="Name19" presStyleLbl="parChTrans1D4" presStyleIdx="1" presStyleCnt="2"/>
      <dgm:spPr/>
    </dgm:pt>
    <dgm:pt modelId="{BDA87110-5824-4849-8F55-5FC4BEEF4B11}" type="pres">
      <dgm:prSet presAssocID="{258C8F60-25C4-433C-9F62-25FBA5747CE2}" presName="Name21" presStyleCnt="0"/>
      <dgm:spPr/>
    </dgm:pt>
    <dgm:pt modelId="{609E8560-652E-4CFE-BEFC-73290ACE7143}" type="pres">
      <dgm:prSet presAssocID="{258C8F60-25C4-433C-9F62-25FBA5747CE2}" presName="level2Shape" presStyleLbl="node4" presStyleIdx="1" presStyleCnt="2" custScaleX="386506" custScaleY="298097"/>
      <dgm:spPr/>
    </dgm:pt>
    <dgm:pt modelId="{D691690A-E946-4949-8C2A-C883E0122218}" type="pres">
      <dgm:prSet presAssocID="{258C8F60-25C4-433C-9F62-25FBA5747CE2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56865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95964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EE68023C-6798-484F-A2C5-7B93D7FD3628}" type="presOf" srcId="{EC518D03-2F19-46C8-A3F5-226F24672B4D}" destId="{3639D735-EA5A-4E70-AED9-63EF0A232F6D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9F033C4F-1D2E-4D7C-86F8-1EDC3AF11026}" srcId="{A4222348-6226-480F-ABED-86D890CCE803}" destId="{258C8F60-25C4-433C-9F62-25FBA5747CE2}" srcOrd="1" destOrd="0" parTransId="{EC518D03-2F19-46C8-A3F5-226F24672B4D}" sibTransId="{827112B3-4D41-4DDA-B821-8657C00E35DD}"/>
    <dgm:cxn modelId="{9B901054-B7AC-46F5-A709-E066533FCA41}" type="presOf" srcId="{26D745D5-B0D8-44FC-85B4-1C1581A04C57}" destId="{962B2F72-10D3-40CE-85D9-60D0E7E092C8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37F48B6-DB57-46C6-BE23-2DB38ED8C838}" srcId="{A4222348-6226-480F-ABED-86D890CCE803}" destId="{AA59E16B-BF33-463E-86CF-E4171F95BFDB}" srcOrd="0" destOrd="0" parTransId="{26D745D5-B0D8-44FC-85B4-1C1581A04C57}" sibTransId="{36A1F3CB-49C5-410E-9097-8409AE813D57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A73455C8-4EE9-48F8-B78E-D240FCE604BF}" type="presOf" srcId="{258C8F60-25C4-433C-9F62-25FBA5747CE2}" destId="{609E8560-652E-4CFE-BEFC-73290ACE7143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1CCE1D9-3A3B-4A2E-8B80-C71CF03FEFFC}" type="presOf" srcId="{AA59E16B-BF33-463E-86CF-E4171F95BFDB}" destId="{AFC86361-240B-46A1-A8E4-7C28701EADF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82BAAD96-D30B-43E7-9CEA-EE2A59B544FC}" type="presParOf" srcId="{9ED2CB95-FC2B-4DEE-9277-DCB7DDC0437D}" destId="{962B2F72-10D3-40CE-85D9-60D0E7E092C8}" srcOrd="0" destOrd="0" presId="urn:microsoft.com/office/officeart/2005/8/layout/hierarchy6"/>
    <dgm:cxn modelId="{5BCECBDF-4137-4D75-AF63-A8E33B087A67}" type="presParOf" srcId="{9ED2CB95-FC2B-4DEE-9277-DCB7DDC0437D}" destId="{2FDFC27F-5BA5-4E53-9D34-DD0EA06C4C58}" srcOrd="1" destOrd="0" presId="urn:microsoft.com/office/officeart/2005/8/layout/hierarchy6"/>
    <dgm:cxn modelId="{E72FC78D-4563-4FD7-B0E3-3C76F777A6D5}" type="presParOf" srcId="{2FDFC27F-5BA5-4E53-9D34-DD0EA06C4C58}" destId="{AFC86361-240B-46A1-A8E4-7C28701EADF2}" srcOrd="0" destOrd="0" presId="urn:microsoft.com/office/officeart/2005/8/layout/hierarchy6"/>
    <dgm:cxn modelId="{381E3F11-3DA5-465B-8E92-ABB5A45CCA2A}" type="presParOf" srcId="{2FDFC27F-5BA5-4E53-9D34-DD0EA06C4C58}" destId="{36710EF1-A46F-4C39-AC30-7AA8EBC551BC}" srcOrd="1" destOrd="0" presId="urn:microsoft.com/office/officeart/2005/8/layout/hierarchy6"/>
    <dgm:cxn modelId="{A81445FA-043A-4DE8-AE99-5310CDDFCABF}" type="presParOf" srcId="{9ED2CB95-FC2B-4DEE-9277-DCB7DDC0437D}" destId="{3639D735-EA5A-4E70-AED9-63EF0A232F6D}" srcOrd="2" destOrd="0" presId="urn:microsoft.com/office/officeart/2005/8/layout/hierarchy6"/>
    <dgm:cxn modelId="{36092AE2-2AB2-4633-83FB-52B7F09BBA16}" type="presParOf" srcId="{9ED2CB95-FC2B-4DEE-9277-DCB7DDC0437D}" destId="{BDA87110-5824-4849-8F55-5FC4BEEF4B11}" srcOrd="3" destOrd="0" presId="urn:microsoft.com/office/officeart/2005/8/layout/hierarchy6"/>
    <dgm:cxn modelId="{B5F0494E-F815-426C-883A-6582BF7B3BF2}" type="presParOf" srcId="{BDA87110-5824-4849-8F55-5FC4BEEF4B11}" destId="{609E8560-652E-4CFE-BEFC-73290ACE7143}" srcOrd="0" destOrd="0" presId="urn:microsoft.com/office/officeart/2005/8/layout/hierarchy6"/>
    <dgm:cxn modelId="{F53A082D-9440-41C0-8C4C-169F683C1391}" type="presParOf" srcId="{BDA87110-5824-4849-8F55-5FC4BEEF4B11}" destId="{D691690A-E946-4949-8C2A-C883E012221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A59E16B-BF33-463E-86CF-E4171F95BFDB}">
      <dgm:prSet phldrT="[Text]" custT="1"/>
      <dgm:spPr/>
      <dgm:t>
        <a:bodyPr/>
        <a:lstStyle/>
        <a:p>
          <a:r>
            <a:rPr lang="en-GB" sz="1400" dirty="0"/>
            <a:t>Comparatives -er</a:t>
          </a:r>
        </a:p>
      </dgm:t>
    </dgm:pt>
    <dgm:pt modelId="{26D745D5-B0D8-44FC-85B4-1C1581A04C57}" type="parTrans" cxnId="{C37F48B6-DB57-46C6-BE23-2DB38ED8C838}">
      <dgm:prSet/>
      <dgm:spPr/>
      <dgm:t>
        <a:bodyPr/>
        <a:lstStyle/>
        <a:p>
          <a:endParaRPr lang="en-GB"/>
        </a:p>
      </dgm:t>
    </dgm:pt>
    <dgm:pt modelId="{36A1F3CB-49C5-410E-9097-8409AE813D57}" type="sibTrans" cxnId="{C37F48B6-DB57-46C6-BE23-2DB38ED8C838}">
      <dgm:prSet/>
      <dgm:spPr/>
      <dgm:t>
        <a:bodyPr/>
        <a:lstStyle/>
        <a:p>
          <a:endParaRPr lang="en-GB"/>
        </a:p>
      </dgm:t>
    </dgm:pt>
    <dgm:pt modelId="{258C8F60-25C4-433C-9F62-25FBA5747CE2}">
      <dgm:prSet phldrT="[Text]" custT="1"/>
      <dgm:spPr/>
      <dgm:t>
        <a:bodyPr/>
        <a:lstStyle/>
        <a:p>
          <a:r>
            <a:rPr lang="en-GB" sz="1400" dirty="0"/>
            <a:t>Superlatives -</a:t>
          </a:r>
          <a:r>
            <a:rPr lang="en-GB" sz="1400" dirty="0" err="1"/>
            <a:t>est</a:t>
          </a:r>
          <a:endParaRPr lang="en-GB" sz="1400" dirty="0"/>
        </a:p>
      </dgm:t>
    </dgm:pt>
    <dgm:pt modelId="{EC518D03-2F19-46C8-A3F5-226F24672B4D}" type="parTrans" cxnId="{9F033C4F-1D2E-4D7C-86F8-1EDC3AF11026}">
      <dgm:prSet/>
      <dgm:spPr/>
      <dgm:t>
        <a:bodyPr/>
        <a:lstStyle/>
        <a:p>
          <a:endParaRPr lang="en-GB"/>
        </a:p>
      </dgm:t>
    </dgm:pt>
    <dgm:pt modelId="{827112B3-4D41-4DDA-B821-8657C00E35DD}" type="sibTrans" cxnId="{9F033C4F-1D2E-4D7C-86F8-1EDC3AF11026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962B2F72-10D3-40CE-85D9-60D0E7E092C8}" type="pres">
      <dgm:prSet presAssocID="{26D745D5-B0D8-44FC-85B4-1C1581A04C57}" presName="Name19" presStyleLbl="parChTrans1D4" presStyleIdx="0" presStyleCnt="2"/>
      <dgm:spPr/>
    </dgm:pt>
    <dgm:pt modelId="{2FDFC27F-5BA5-4E53-9D34-DD0EA06C4C58}" type="pres">
      <dgm:prSet presAssocID="{AA59E16B-BF33-463E-86CF-E4171F95BFDB}" presName="Name21" presStyleCnt="0"/>
      <dgm:spPr/>
    </dgm:pt>
    <dgm:pt modelId="{AFC86361-240B-46A1-A8E4-7C28701EADF2}" type="pres">
      <dgm:prSet presAssocID="{AA59E16B-BF33-463E-86CF-E4171F95BFDB}" presName="level2Shape" presStyleLbl="node4" presStyleIdx="0" presStyleCnt="2" custScaleX="163818"/>
      <dgm:spPr/>
    </dgm:pt>
    <dgm:pt modelId="{36710EF1-A46F-4C39-AC30-7AA8EBC551BC}" type="pres">
      <dgm:prSet presAssocID="{AA59E16B-BF33-463E-86CF-E4171F95BFDB}" presName="hierChild3" presStyleCnt="0"/>
      <dgm:spPr/>
    </dgm:pt>
    <dgm:pt modelId="{3639D735-EA5A-4E70-AED9-63EF0A232F6D}" type="pres">
      <dgm:prSet presAssocID="{EC518D03-2F19-46C8-A3F5-226F24672B4D}" presName="Name19" presStyleLbl="parChTrans1D4" presStyleIdx="1" presStyleCnt="2"/>
      <dgm:spPr/>
    </dgm:pt>
    <dgm:pt modelId="{BDA87110-5824-4849-8F55-5FC4BEEF4B11}" type="pres">
      <dgm:prSet presAssocID="{258C8F60-25C4-433C-9F62-25FBA5747CE2}" presName="Name21" presStyleCnt="0"/>
      <dgm:spPr/>
    </dgm:pt>
    <dgm:pt modelId="{609E8560-652E-4CFE-BEFC-73290ACE7143}" type="pres">
      <dgm:prSet presAssocID="{258C8F60-25C4-433C-9F62-25FBA5747CE2}" presName="level2Shape" presStyleLbl="node4" presStyleIdx="1" presStyleCnt="2" custScaleX="159991"/>
      <dgm:spPr/>
    </dgm:pt>
    <dgm:pt modelId="{D691690A-E946-4949-8C2A-C883E0122218}" type="pres">
      <dgm:prSet presAssocID="{258C8F60-25C4-433C-9F62-25FBA5747CE2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EE68023C-6798-484F-A2C5-7B93D7FD3628}" type="presOf" srcId="{EC518D03-2F19-46C8-A3F5-226F24672B4D}" destId="{3639D735-EA5A-4E70-AED9-63EF0A232F6D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9F033C4F-1D2E-4D7C-86F8-1EDC3AF11026}" srcId="{A4222348-6226-480F-ABED-86D890CCE803}" destId="{258C8F60-25C4-433C-9F62-25FBA5747CE2}" srcOrd="1" destOrd="0" parTransId="{EC518D03-2F19-46C8-A3F5-226F24672B4D}" sibTransId="{827112B3-4D41-4DDA-B821-8657C00E35DD}"/>
    <dgm:cxn modelId="{9B901054-B7AC-46F5-A709-E066533FCA41}" type="presOf" srcId="{26D745D5-B0D8-44FC-85B4-1C1581A04C57}" destId="{962B2F72-10D3-40CE-85D9-60D0E7E092C8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37F48B6-DB57-46C6-BE23-2DB38ED8C838}" srcId="{A4222348-6226-480F-ABED-86D890CCE803}" destId="{AA59E16B-BF33-463E-86CF-E4171F95BFDB}" srcOrd="0" destOrd="0" parTransId="{26D745D5-B0D8-44FC-85B4-1C1581A04C57}" sibTransId="{36A1F3CB-49C5-410E-9097-8409AE813D57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A73455C8-4EE9-48F8-B78E-D240FCE604BF}" type="presOf" srcId="{258C8F60-25C4-433C-9F62-25FBA5747CE2}" destId="{609E8560-652E-4CFE-BEFC-73290ACE7143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1CCE1D9-3A3B-4A2E-8B80-C71CF03FEFFC}" type="presOf" srcId="{AA59E16B-BF33-463E-86CF-E4171F95BFDB}" destId="{AFC86361-240B-46A1-A8E4-7C28701EADF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82BAAD96-D30B-43E7-9CEA-EE2A59B544FC}" type="presParOf" srcId="{9ED2CB95-FC2B-4DEE-9277-DCB7DDC0437D}" destId="{962B2F72-10D3-40CE-85D9-60D0E7E092C8}" srcOrd="0" destOrd="0" presId="urn:microsoft.com/office/officeart/2005/8/layout/hierarchy6"/>
    <dgm:cxn modelId="{5BCECBDF-4137-4D75-AF63-A8E33B087A67}" type="presParOf" srcId="{9ED2CB95-FC2B-4DEE-9277-DCB7DDC0437D}" destId="{2FDFC27F-5BA5-4E53-9D34-DD0EA06C4C58}" srcOrd="1" destOrd="0" presId="urn:microsoft.com/office/officeart/2005/8/layout/hierarchy6"/>
    <dgm:cxn modelId="{E72FC78D-4563-4FD7-B0E3-3C76F777A6D5}" type="presParOf" srcId="{2FDFC27F-5BA5-4E53-9D34-DD0EA06C4C58}" destId="{AFC86361-240B-46A1-A8E4-7C28701EADF2}" srcOrd="0" destOrd="0" presId="urn:microsoft.com/office/officeart/2005/8/layout/hierarchy6"/>
    <dgm:cxn modelId="{381E3F11-3DA5-465B-8E92-ABB5A45CCA2A}" type="presParOf" srcId="{2FDFC27F-5BA5-4E53-9D34-DD0EA06C4C58}" destId="{36710EF1-A46F-4C39-AC30-7AA8EBC551BC}" srcOrd="1" destOrd="0" presId="urn:microsoft.com/office/officeart/2005/8/layout/hierarchy6"/>
    <dgm:cxn modelId="{A81445FA-043A-4DE8-AE99-5310CDDFCABF}" type="presParOf" srcId="{9ED2CB95-FC2B-4DEE-9277-DCB7DDC0437D}" destId="{3639D735-EA5A-4E70-AED9-63EF0A232F6D}" srcOrd="2" destOrd="0" presId="urn:microsoft.com/office/officeart/2005/8/layout/hierarchy6"/>
    <dgm:cxn modelId="{36092AE2-2AB2-4633-83FB-52B7F09BBA16}" type="presParOf" srcId="{9ED2CB95-FC2B-4DEE-9277-DCB7DDC0437D}" destId="{BDA87110-5824-4849-8F55-5FC4BEEF4B11}" srcOrd="3" destOrd="0" presId="urn:microsoft.com/office/officeart/2005/8/layout/hierarchy6"/>
    <dgm:cxn modelId="{B5F0494E-F815-426C-883A-6582BF7B3BF2}" type="presParOf" srcId="{BDA87110-5824-4849-8F55-5FC4BEEF4B11}" destId="{609E8560-652E-4CFE-BEFC-73290ACE7143}" srcOrd="0" destOrd="0" presId="urn:microsoft.com/office/officeart/2005/8/layout/hierarchy6"/>
    <dgm:cxn modelId="{F53A082D-9440-41C0-8C4C-169F683C1391}" type="presParOf" srcId="{BDA87110-5824-4849-8F55-5FC4BEEF4B11}" destId="{D691690A-E946-4949-8C2A-C883E012221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328542" y="48923"/>
          <a:ext cx="2496682" cy="29882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337294" y="57675"/>
        <a:ext cx="2479178" cy="281322"/>
      </dsp:txXfrm>
    </dsp:sp>
    <dsp:sp modelId="{33643D00-C75E-4DF5-A0F0-DFA21355EB8A}">
      <dsp:nvSpPr>
        <dsp:cNvPr id="0" name=""/>
        <dsp:cNvSpPr/>
      </dsp:nvSpPr>
      <dsp:spPr>
        <a:xfrm>
          <a:off x="4422218" y="347750"/>
          <a:ext cx="2154665" cy="211697"/>
        </a:xfrm>
        <a:custGeom>
          <a:avLst/>
          <a:gdLst/>
          <a:ahLst/>
          <a:cxnLst/>
          <a:rect l="0" t="0" r="0" b="0"/>
          <a:pathLst>
            <a:path>
              <a:moveTo>
                <a:pt x="2154665" y="0"/>
              </a:moveTo>
              <a:lnTo>
                <a:pt x="2154665" y="105848"/>
              </a:lnTo>
              <a:lnTo>
                <a:pt x="0" y="105848"/>
              </a:lnTo>
              <a:lnTo>
                <a:pt x="0" y="21169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4025285" y="559447"/>
          <a:ext cx="793865" cy="5292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40786" y="574948"/>
        <a:ext cx="762863" cy="498241"/>
      </dsp:txXfrm>
    </dsp:sp>
    <dsp:sp modelId="{86F95A29-5235-422D-96EE-BAFAABAD6257}">
      <dsp:nvSpPr>
        <dsp:cNvPr id="0" name=""/>
        <dsp:cNvSpPr/>
      </dsp:nvSpPr>
      <dsp:spPr>
        <a:xfrm>
          <a:off x="3739938" y="1088691"/>
          <a:ext cx="682279" cy="211697"/>
        </a:xfrm>
        <a:custGeom>
          <a:avLst/>
          <a:gdLst/>
          <a:ahLst/>
          <a:cxnLst/>
          <a:rect l="0" t="0" r="0" b="0"/>
          <a:pathLst>
            <a:path>
              <a:moveTo>
                <a:pt x="682279" y="0"/>
              </a:moveTo>
              <a:lnTo>
                <a:pt x="682279" y="105848"/>
              </a:lnTo>
              <a:lnTo>
                <a:pt x="0" y="105848"/>
              </a:lnTo>
              <a:lnTo>
                <a:pt x="0" y="21169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343006" y="1300388"/>
          <a:ext cx="793865" cy="52924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358507" y="1315889"/>
        <a:ext cx="762863" cy="498241"/>
      </dsp:txXfrm>
    </dsp:sp>
    <dsp:sp modelId="{9F588786-1845-44DC-9CE4-35ED2A78623B}">
      <dsp:nvSpPr>
        <dsp:cNvPr id="0" name=""/>
        <dsp:cNvSpPr/>
      </dsp:nvSpPr>
      <dsp:spPr>
        <a:xfrm>
          <a:off x="4422218" y="1088691"/>
          <a:ext cx="516012" cy="211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848"/>
              </a:lnTo>
              <a:lnTo>
                <a:pt x="516012" y="105848"/>
              </a:lnTo>
              <a:lnTo>
                <a:pt x="516012" y="21169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375031" y="1300388"/>
          <a:ext cx="1126399" cy="52924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4390532" y="1315889"/>
        <a:ext cx="1095397" cy="498241"/>
      </dsp:txXfrm>
    </dsp:sp>
    <dsp:sp modelId="{962B2F72-10D3-40CE-85D9-60D0E7E092C8}">
      <dsp:nvSpPr>
        <dsp:cNvPr id="0" name=""/>
        <dsp:cNvSpPr/>
      </dsp:nvSpPr>
      <dsp:spPr>
        <a:xfrm>
          <a:off x="3284982" y="1829632"/>
          <a:ext cx="1653248" cy="211697"/>
        </a:xfrm>
        <a:custGeom>
          <a:avLst/>
          <a:gdLst/>
          <a:ahLst/>
          <a:cxnLst/>
          <a:rect l="0" t="0" r="0" b="0"/>
          <a:pathLst>
            <a:path>
              <a:moveTo>
                <a:pt x="1653248" y="0"/>
              </a:moveTo>
              <a:lnTo>
                <a:pt x="1653248" y="105848"/>
              </a:lnTo>
              <a:lnTo>
                <a:pt x="0" y="105848"/>
              </a:lnTo>
              <a:lnTo>
                <a:pt x="0" y="21169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C86361-240B-46A1-A8E4-7C28701EADF2}">
      <dsp:nvSpPr>
        <dsp:cNvPr id="0" name=""/>
        <dsp:cNvSpPr/>
      </dsp:nvSpPr>
      <dsp:spPr>
        <a:xfrm>
          <a:off x="2250500" y="2041329"/>
          <a:ext cx="2068963" cy="60641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Comparatives -er</a:t>
          </a:r>
        </a:p>
      </dsp:txBody>
      <dsp:txXfrm>
        <a:off x="2268261" y="2059090"/>
        <a:ext cx="2033441" cy="570890"/>
      </dsp:txXfrm>
    </dsp:sp>
    <dsp:sp modelId="{3639D735-EA5A-4E70-AED9-63EF0A232F6D}">
      <dsp:nvSpPr>
        <dsp:cNvPr id="0" name=""/>
        <dsp:cNvSpPr/>
      </dsp:nvSpPr>
      <dsp:spPr>
        <a:xfrm>
          <a:off x="4938230" y="1829632"/>
          <a:ext cx="1153561" cy="211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848"/>
              </a:lnTo>
              <a:lnTo>
                <a:pt x="1153561" y="105848"/>
              </a:lnTo>
              <a:lnTo>
                <a:pt x="1153561" y="21169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9E8560-652E-4CFE-BEFC-73290ACE7143}">
      <dsp:nvSpPr>
        <dsp:cNvPr id="0" name=""/>
        <dsp:cNvSpPr/>
      </dsp:nvSpPr>
      <dsp:spPr>
        <a:xfrm>
          <a:off x="4557624" y="2041329"/>
          <a:ext cx="3068336" cy="157765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Superlatives -</a:t>
          </a:r>
          <a:r>
            <a:rPr lang="en-GB" sz="2400" kern="1200" dirty="0" err="1"/>
            <a:t>est</a:t>
          </a:r>
          <a:endParaRPr lang="en-GB" sz="2400" kern="1200" dirty="0"/>
        </a:p>
      </dsp:txBody>
      <dsp:txXfrm>
        <a:off x="4603832" y="2087537"/>
        <a:ext cx="2975920" cy="1485243"/>
      </dsp:txXfrm>
    </dsp:sp>
    <dsp:sp modelId="{67357A81-5F47-46C8-8791-23DB6B665016}">
      <dsp:nvSpPr>
        <dsp:cNvPr id="0" name=""/>
        <dsp:cNvSpPr/>
      </dsp:nvSpPr>
      <dsp:spPr>
        <a:xfrm>
          <a:off x="5454243" y="347750"/>
          <a:ext cx="1122640" cy="211697"/>
        </a:xfrm>
        <a:custGeom>
          <a:avLst/>
          <a:gdLst/>
          <a:ahLst/>
          <a:cxnLst/>
          <a:rect l="0" t="0" r="0" b="0"/>
          <a:pathLst>
            <a:path>
              <a:moveTo>
                <a:pt x="1122640" y="0"/>
              </a:moveTo>
              <a:lnTo>
                <a:pt x="1122640" y="105848"/>
              </a:lnTo>
              <a:lnTo>
                <a:pt x="0" y="105848"/>
              </a:lnTo>
              <a:lnTo>
                <a:pt x="0" y="21169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057310" y="559447"/>
          <a:ext cx="793865" cy="5292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072811" y="574948"/>
        <a:ext cx="762863" cy="498241"/>
      </dsp:txXfrm>
    </dsp:sp>
    <dsp:sp modelId="{8F07F99B-93BA-4DC2-B33F-3FE6E29EA551}">
      <dsp:nvSpPr>
        <dsp:cNvPr id="0" name=""/>
        <dsp:cNvSpPr/>
      </dsp:nvSpPr>
      <dsp:spPr>
        <a:xfrm>
          <a:off x="6576884" y="347750"/>
          <a:ext cx="135099" cy="211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848"/>
              </a:lnTo>
              <a:lnTo>
                <a:pt x="135099" y="105848"/>
              </a:lnTo>
              <a:lnTo>
                <a:pt x="135099" y="21169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089335" y="559447"/>
          <a:ext cx="1245296" cy="5292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104836" y="574948"/>
        <a:ext cx="1214294" cy="498241"/>
      </dsp:txXfrm>
    </dsp:sp>
    <dsp:sp modelId="{F7436063-BF3D-4400-ABDF-46A0C91AC2E1}">
      <dsp:nvSpPr>
        <dsp:cNvPr id="0" name=""/>
        <dsp:cNvSpPr/>
      </dsp:nvSpPr>
      <dsp:spPr>
        <a:xfrm>
          <a:off x="6576884" y="347750"/>
          <a:ext cx="1773753" cy="211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848"/>
              </a:lnTo>
              <a:lnTo>
                <a:pt x="1773753" y="105848"/>
              </a:lnTo>
              <a:lnTo>
                <a:pt x="1773753" y="21169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72791" y="559447"/>
          <a:ext cx="1555690" cy="5292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8292" y="574948"/>
        <a:ext cx="1524688" cy="4982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311406" y="79475"/>
          <a:ext cx="3474218" cy="41582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323585" y="91654"/>
        <a:ext cx="3449860" cy="391469"/>
      </dsp:txXfrm>
    </dsp:sp>
    <dsp:sp modelId="{33643D00-C75E-4DF5-A0F0-DFA21355EB8A}">
      <dsp:nvSpPr>
        <dsp:cNvPr id="0" name=""/>
        <dsp:cNvSpPr/>
      </dsp:nvSpPr>
      <dsp:spPr>
        <a:xfrm>
          <a:off x="3648984" y="495303"/>
          <a:ext cx="2399531" cy="294584"/>
        </a:xfrm>
        <a:custGeom>
          <a:avLst/>
          <a:gdLst/>
          <a:ahLst/>
          <a:cxnLst/>
          <a:rect l="0" t="0" r="0" b="0"/>
          <a:pathLst>
            <a:path>
              <a:moveTo>
                <a:pt x="2399531" y="0"/>
              </a:moveTo>
              <a:lnTo>
                <a:pt x="2399531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096639" y="789887"/>
          <a:ext cx="1104690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18209" y="811457"/>
        <a:ext cx="1061550" cy="693320"/>
      </dsp:txXfrm>
    </dsp:sp>
    <dsp:sp modelId="{86F95A29-5235-422D-96EE-BAFAABAD6257}">
      <dsp:nvSpPr>
        <dsp:cNvPr id="0" name=""/>
        <dsp:cNvSpPr/>
      </dsp:nvSpPr>
      <dsp:spPr>
        <a:xfrm>
          <a:off x="2930935" y="1526347"/>
          <a:ext cx="718048" cy="294584"/>
        </a:xfrm>
        <a:custGeom>
          <a:avLst/>
          <a:gdLst/>
          <a:ahLst/>
          <a:cxnLst/>
          <a:rect l="0" t="0" r="0" b="0"/>
          <a:pathLst>
            <a:path>
              <a:moveTo>
                <a:pt x="718048" y="0"/>
              </a:moveTo>
              <a:lnTo>
                <a:pt x="718048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378590" y="1820931"/>
          <a:ext cx="1104690" cy="7364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400160" y="1842501"/>
        <a:ext cx="1061550" cy="693320"/>
      </dsp:txXfrm>
    </dsp:sp>
    <dsp:sp modelId="{9F588786-1845-44DC-9CE4-35ED2A78623B}">
      <dsp:nvSpPr>
        <dsp:cNvPr id="0" name=""/>
        <dsp:cNvSpPr/>
      </dsp:nvSpPr>
      <dsp:spPr>
        <a:xfrm>
          <a:off x="3648984" y="1526347"/>
          <a:ext cx="718048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718048" y="147292"/>
              </a:lnTo>
              <a:lnTo>
                <a:pt x="718048" y="29458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814687" y="1820931"/>
          <a:ext cx="1104690" cy="7364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836257" y="1842501"/>
        <a:ext cx="1061550" cy="693320"/>
      </dsp:txXfrm>
    </dsp:sp>
    <dsp:sp modelId="{962B2F72-10D3-40CE-85D9-60D0E7E092C8}">
      <dsp:nvSpPr>
        <dsp:cNvPr id="0" name=""/>
        <dsp:cNvSpPr/>
      </dsp:nvSpPr>
      <dsp:spPr>
        <a:xfrm>
          <a:off x="3317626" y="2557392"/>
          <a:ext cx="1049406" cy="294584"/>
        </a:xfrm>
        <a:custGeom>
          <a:avLst/>
          <a:gdLst/>
          <a:ahLst/>
          <a:cxnLst/>
          <a:rect l="0" t="0" r="0" b="0"/>
          <a:pathLst>
            <a:path>
              <a:moveTo>
                <a:pt x="1049406" y="0"/>
              </a:moveTo>
              <a:lnTo>
                <a:pt x="1049406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C86361-240B-46A1-A8E4-7C28701EADF2}">
      <dsp:nvSpPr>
        <dsp:cNvPr id="0" name=""/>
        <dsp:cNvSpPr/>
      </dsp:nvSpPr>
      <dsp:spPr>
        <a:xfrm>
          <a:off x="2412785" y="2851976"/>
          <a:ext cx="1809682" cy="73646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Comparatives -er</a:t>
          </a:r>
        </a:p>
      </dsp:txBody>
      <dsp:txXfrm>
        <a:off x="2434355" y="2873546"/>
        <a:ext cx="1766542" cy="693320"/>
      </dsp:txXfrm>
    </dsp:sp>
    <dsp:sp modelId="{3639D735-EA5A-4E70-AED9-63EF0A232F6D}">
      <dsp:nvSpPr>
        <dsp:cNvPr id="0" name=""/>
        <dsp:cNvSpPr/>
      </dsp:nvSpPr>
      <dsp:spPr>
        <a:xfrm>
          <a:off x="4367033" y="2557392"/>
          <a:ext cx="1070544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1070544" y="147292"/>
              </a:lnTo>
              <a:lnTo>
                <a:pt x="1070544" y="29458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9E8560-652E-4CFE-BEFC-73290ACE7143}">
      <dsp:nvSpPr>
        <dsp:cNvPr id="0" name=""/>
        <dsp:cNvSpPr/>
      </dsp:nvSpPr>
      <dsp:spPr>
        <a:xfrm>
          <a:off x="4553875" y="2851976"/>
          <a:ext cx="1767405" cy="73646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Superlatives -</a:t>
          </a:r>
          <a:r>
            <a:rPr lang="en-GB" sz="1400" kern="1200" dirty="0" err="1"/>
            <a:t>est</a:t>
          </a:r>
          <a:endParaRPr lang="en-GB" sz="1400" kern="1200" dirty="0"/>
        </a:p>
      </dsp:txBody>
      <dsp:txXfrm>
        <a:off x="4575445" y="2873546"/>
        <a:ext cx="1724265" cy="693320"/>
      </dsp:txXfrm>
    </dsp:sp>
    <dsp:sp modelId="{67357A81-5F47-46C8-8791-23DB6B665016}">
      <dsp:nvSpPr>
        <dsp:cNvPr id="0" name=""/>
        <dsp:cNvSpPr/>
      </dsp:nvSpPr>
      <dsp:spPr>
        <a:xfrm>
          <a:off x="5085082" y="495303"/>
          <a:ext cx="963433" cy="294584"/>
        </a:xfrm>
        <a:custGeom>
          <a:avLst/>
          <a:gdLst/>
          <a:ahLst/>
          <a:cxnLst/>
          <a:rect l="0" t="0" r="0" b="0"/>
          <a:pathLst>
            <a:path>
              <a:moveTo>
                <a:pt x="963433" y="0"/>
              </a:moveTo>
              <a:lnTo>
                <a:pt x="963433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32736" y="789887"/>
          <a:ext cx="1104690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554306" y="811457"/>
        <a:ext cx="1061550" cy="693320"/>
      </dsp:txXfrm>
    </dsp:sp>
    <dsp:sp modelId="{8F07F99B-93BA-4DC2-B33F-3FE6E29EA551}">
      <dsp:nvSpPr>
        <dsp:cNvPr id="0" name=""/>
        <dsp:cNvSpPr/>
      </dsp:nvSpPr>
      <dsp:spPr>
        <a:xfrm>
          <a:off x="6048515" y="495303"/>
          <a:ext cx="582674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582674" y="147292"/>
              </a:lnTo>
              <a:lnTo>
                <a:pt x="582674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968834" y="789887"/>
          <a:ext cx="1324711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990404" y="811457"/>
        <a:ext cx="1281571" cy="693320"/>
      </dsp:txXfrm>
    </dsp:sp>
    <dsp:sp modelId="{F7436063-BF3D-4400-ABDF-46A0C91AC2E1}">
      <dsp:nvSpPr>
        <dsp:cNvPr id="0" name=""/>
        <dsp:cNvSpPr/>
      </dsp:nvSpPr>
      <dsp:spPr>
        <a:xfrm>
          <a:off x="6048515" y="495303"/>
          <a:ext cx="2264157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2264157" y="147292"/>
              </a:lnTo>
              <a:lnTo>
                <a:pt x="2264157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4953" y="789887"/>
          <a:ext cx="1375439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46523" y="811457"/>
        <a:ext cx="1332299" cy="693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9118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.png"/><Relationship Id="rId9" Type="http://schemas.microsoft.com/office/2007/relationships/diagramDrawing" Target="../diagrams/drawin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.pn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4355E0-FC30-3EDA-3445-FFB980F68B1F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even subdivide adjectives!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1B031-9CEF-4D59-C846-B775F7400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31BBCD6-1CDB-1632-ABCE-43C3E0E48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B9A013-91F5-B470-BF4B-C08341007D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5C39EB-C157-64E2-5325-59839D6AD3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3F01657-10E0-0A3B-5B98-D6C3F5AC3412}"/>
              </a:ext>
            </a:extLst>
          </p:cNvPr>
          <p:cNvGraphicFramePr/>
          <p:nvPr/>
        </p:nvGraphicFramePr>
        <p:xfrm>
          <a:off x="635216" y="704852"/>
          <a:ext cx="11378983" cy="3667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645BE35-65DD-71C5-5F61-DD4B0C32DF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77E569-696B-4F80-2389-062B4D5FD4BE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even subdivide adjectives!</a:t>
            </a:r>
          </a:p>
        </p:txBody>
      </p:sp>
    </p:spTree>
    <p:extLst>
      <p:ext uri="{BB962C8B-B14F-4D97-AF65-F5344CB8AC3E}">
        <p14:creationId xmlns:p14="http://schemas.microsoft.com/office/powerpoint/2010/main" val="427799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2B314-6018-50BA-67D3-FD337271D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0B10795-5294-8BF0-0366-2A4E31D11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7FC9FA9-A644-5828-BDF9-40DA610479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256172-7E2B-EEBB-477B-8C0F6FD00A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4710FCF-944F-99E7-CA7E-F50239C402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9393490"/>
              </p:ext>
            </p:extLst>
          </p:nvPr>
        </p:nvGraphicFramePr>
        <p:xfrm>
          <a:off x="635216" y="704852"/>
          <a:ext cx="11378983" cy="3667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0FA8870-29D1-6850-5CB8-20608535DD0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23E517-3A66-1342-C7A7-1A60F5B71CCB}"/>
              </a:ext>
            </a:extLst>
          </p:cNvPr>
          <p:cNvSpPr txBox="1"/>
          <p:nvPr/>
        </p:nvSpPr>
        <p:spPr>
          <a:xfrm>
            <a:off x="2915284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learn </a:t>
            </a:r>
            <a:r>
              <a:rPr lang="en-GB" sz="2400"/>
              <a:t>about </a:t>
            </a:r>
            <a:r>
              <a:rPr lang="en-GB" sz="2400" u="sng"/>
              <a:t>superlatives.</a:t>
            </a:r>
            <a:endParaRPr lang="en-GB" sz="2400" u="sng" dirty="0"/>
          </a:p>
        </p:txBody>
      </p:sp>
    </p:spTree>
    <p:extLst>
      <p:ext uri="{BB962C8B-B14F-4D97-AF65-F5344CB8AC3E}">
        <p14:creationId xmlns:p14="http://schemas.microsoft.com/office/powerpoint/2010/main" val="57417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939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“adults”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 play games.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83764"/>
            <a:ext cx="1224262" cy="659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“games”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625153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“plumbers”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Plumbers fit bathrooms.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3901148" y="5132977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6339319" y="5321778"/>
            <a:ext cx="5461245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“bathrooms” is a noun (and a compound word).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228488" cy="19394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315075" y="5105052"/>
            <a:ext cx="160200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97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301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has a beautiful smile.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“beautiful” is an adjective as it describes the noun “smile”.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97752" y="267332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dog barked crazily.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“old” is an adjectives as it describes the noun “dog”.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4400550" y="5108783"/>
            <a:ext cx="4953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special group of adjectives called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used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846EB029-3F11-DC89-6B44-9A2E689E60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faster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more expensive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better than Fiats.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4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can you think of a sentence where you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compare two cars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B74B667-649D-A38E-FC4B-6BEC9ED68229}"/>
              </a:ext>
            </a:extLst>
          </p:cNvPr>
          <p:cNvSpPr txBox="1">
            <a:spLocks/>
          </p:cNvSpPr>
          <p:nvPr/>
        </p:nvSpPr>
        <p:spPr>
          <a:xfrm>
            <a:off x="954233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faster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 expensive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Fiats.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814FAF-551A-0B9E-5C8C-11B03DE509C9}"/>
              </a:ext>
            </a:extLst>
          </p:cNvPr>
          <p:cNvSpPr txBox="1">
            <a:spLocks/>
          </p:cNvSpPr>
          <p:nvPr/>
        </p:nvSpPr>
        <p:spPr>
          <a:xfrm>
            <a:off x="954233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underlined words are the </a:t>
            </a:r>
          </a:p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167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45EECCA4-258C-8050-FCBB-68FE2FB77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fast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expensive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bett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Fiats.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4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be made by adding “er” as a suffix or using the words  “more” or “less”.</a:t>
            </a:r>
          </a:p>
        </p:txBody>
      </p:sp>
    </p:spTree>
    <p:extLst>
      <p:ext uri="{BB962C8B-B14F-4D97-AF65-F5344CB8AC3E}">
        <p14:creationId xmlns:p14="http://schemas.microsoft.com/office/powerpoint/2010/main" val="230428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Superlatives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0" y="1664427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earlier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8" y="1690898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poorer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smaller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comparative adjectives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worse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3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more beautiful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9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bigger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5"/>
            <a:ext cx="266400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less clever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colder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healthier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lower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polite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richer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sadder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softer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taller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weaker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younger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they end in “er” or use “more”?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BACAB-D85A-E1FE-E2B0-FDF3EF0BD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4E8E035-649E-F951-789B-F7C741CFA7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F17954-D8E3-EF42-34D2-C91E6973A913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special group of adjectives called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superlative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D493776-FCC3-2778-E3E7-DED4DE348C22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superlative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used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three or more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DB1C24-DBEE-AC7F-114A-D2449FFA0B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28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63CA0-0B7B-D0DD-06F3-FA03128E1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1C0F96-54F7-CEFB-F872-53ADA6A3E2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750E8A4-19D4-0BE2-FF31-AA8662F53061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faster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more expensive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better than Fiats.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341A39-C820-BA78-028B-4BCD84361D58}"/>
              </a:ext>
            </a:extLst>
          </p:cNvPr>
          <p:cNvSpPr txBox="1">
            <a:spLocks/>
          </p:cNvSpPr>
          <p:nvPr/>
        </p:nvSpPr>
        <p:spPr>
          <a:xfrm>
            <a:off x="954234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can you think of a sentence where you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compare two cars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B9F52F5-7F75-7728-267F-AF81CCD70FE9}"/>
              </a:ext>
            </a:extLst>
          </p:cNvPr>
          <p:cNvSpPr txBox="1">
            <a:spLocks/>
          </p:cNvSpPr>
          <p:nvPr/>
        </p:nvSpPr>
        <p:spPr>
          <a:xfrm>
            <a:off x="954233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fastest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most expensive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507811-3E39-E3E5-E812-DD182DD5FC26}"/>
              </a:ext>
            </a:extLst>
          </p:cNvPr>
          <p:cNvSpPr txBox="1">
            <a:spLocks/>
          </p:cNvSpPr>
          <p:nvPr/>
        </p:nvSpPr>
        <p:spPr>
          <a:xfrm>
            <a:off x="954233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underlined words are the </a:t>
            </a:r>
          </a:p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superlative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348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666B8-A1E6-4DEB-6EEB-51776FD4B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43C40713-D05C-28BD-AB1B-765534D97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9C89C5-65F5-9C3B-319E-20E163854164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fast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est.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most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expensive.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b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DE3EB3-8E4F-4C0C-83B7-A902E02741A6}"/>
              </a:ext>
            </a:extLst>
          </p:cNvPr>
          <p:cNvSpPr txBox="1">
            <a:spLocks/>
          </p:cNvSpPr>
          <p:nvPr/>
        </p:nvSpPr>
        <p:spPr>
          <a:xfrm>
            <a:off x="954234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Superlative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be made by adding “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as a suffix or using the words  “most” or “least”.</a:t>
            </a:r>
          </a:p>
        </p:txBody>
      </p:sp>
    </p:spTree>
    <p:extLst>
      <p:ext uri="{BB962C8B-B14F-4D97-AF65-F5344CB8AC3E}">
        <p14:creationId xmlns:p14="http://schemas.microsoft.com/office/powerpoint/2010/main" val="5450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F7CD80-7726-B636-86DF-589B9D7E5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8BDE2F6A-17DB-39CE-03D9-18B4CBB1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B5496CA-D514-5503-C209-5C93452345B0}"/>
              </a:ext>
            </a:extLst>
          </p:cNvPr>
          <p:cNvSpPr txBox="1">
            <a:spLocks/>
          </p:cNvSpPr>
          <p:nvPr/>
        </p:nvSpPr>
        <p:spPr>
          <a:xfrm>
            <a:off x="6276976" y="1303133"/>
            <a:ext cx="551497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fastest.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most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expensive.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150B57-B1A9-BB71-CCB0-36157BB35924}"/>
              </a:ext>
            </a:extLst>
          </p:cNvPr>
          <p:cNvSpPr txBox="1">
            <a:spLocks/>
          </p:cNvSpPr>
          <p:nvPr/>
        </p:nvSpPr>
        <p:spPr>
          <a:xfrm>
            <a:off x="6391275" y="324536"/>
            <a:ext cx="5400675" cy="84703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Superlative adjectives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1966C9-2580-505A-13C7-661302A22A2A}"/>
              </a:ext>
            </a:extLst>
          </p:cNvPr>
          <p:cNvSpPr txBox="1">
            <a:spLocks/>
          </p:cNvSpPr>
          <p:nvPr/>
        </p:nvSpPr>
        <p:spPr>
          <a:xfrm>
            <a:off x="297010" y="1303133"/>
            <a:ext cx="5618016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faster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the red car.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 expensive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BMW cars.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Fiats.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876583-877B-38AD-DE22-106A6BDB32F5}"/>
              </a:ext>
            </a:extLst>
          </p:cNvPr>
          <p:cNvSpPr txBox="1">
            <a:spLocks/>
          </p:cNvSpPr>
          <p:nvPr/>
        </p:nvSpPr>
        <p:spPr>
          <a:xfrm>
            <a:off x="297009" y="297175"/>
            <a:ext cx="5618016" cy="86605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50B5D0-362A-CBD2-2220-661E5F96C41E}"/>
              </a:ext>
            </a:extLst>
          </p:cNvPr>
          <p:cNvSpPr txBox="1">
            <a:spLocks/>
          </p:cNvSpPr>
          <p:nvPr/>
        </p:nvSpPr>
        <p:spPr>
          <a:xfrm>
            <a:off x="364231" y="5739785"/>
            <a:ext cx="11377035" cy="8660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compare the comparative and superlative adjectives?</a:t>
            </a:r>
          </a:p>
        </p:txBody>
      </p:sp>
    </p:spTree>
    <p:extLst>
      <p:ext uri="{BB962C8B-B14F-4D97-AF65-F5344CB8AC3E}">
        <p14:creationId xmlns:p14="http://schemas.microsoft.com/office/powerpoint/2010/main" val="272940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F96E7-B607-B317-FEC3-C9862063C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C193F3D4-8DF5-5EA9-8446-7DB54A303A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89879D-3501-2D68-2670-C03AAE20EC7B}"/>
              </a:ext>
            </a:extLst>
          </p:cNvPr>
          <p:cNvSpPr txBox="1">
            <a:spLocks/>
          </p:cNvSpPr>
          <p:nvPr/>
        </p:nvSpPr>
        <p:spPr>
          <a:xfrm>
            <a:off x="3297410" y="1664427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earliest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FF3464-4950-D007-B4A6-52CE10593491}"/>
              </a:ext>
            </a:extLst>
          </p:cNvPr>
          <p:cNvSpPr txBox="1"/>
          <p:nvPr/>
        </p:nvSpPr>
        <p:spPr>
          <a:xfrm>
            <a:off x="6187338" y="1690898"/>
            <a:ext cx="2664000" cy="64698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poorest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69130D0-C451-2CF6-0C35-23B51281AE25}"/>
              </a:ext>
            </a:extLst>
          </p:cNvPr>
          <p:cNvSpPr txBox="1"/>
          <p:nvPr/>
        </p:nvSpPr>
        <p:spPr>
          <a:xfrm>
            <a:off x="9077266" y="1664427"/>
            <a:ext cx="2664000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smallest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DCDFF9C-89B6-422C-269A-877C9B32677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superlative adjectives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3A2B9C-6185-9802-1E6A-0A71C8156CD0}"/>
              </a:ext>
            </a:extLst>
          </p:cNvPr>
          <p:cNvSpPr txBox="1"/>
          <p:nvPr/>
        </p:nvSpPr>
        <p:spPr>
          <a:xfrm>
            <a:off x="407482" y="1664427"/>
            <a:ext cx="266400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worst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62195D-3D60-0E0A-5842-0ECC65A09500}"/>
              </a:ext>
            </a:extLst>
          </p:cNvPr>
          <p:cNvSpPr txBox="1"/>
          <p:nvPr/>
        </p:nvSpPr>
        <p:spPr>
          <a:xfrm>
            <a:off x="407482" y="2485573"/>
            <a:ext cx="2664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most beautiful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81215C-FA79-443B-C40B-055D83A5F833}"/>
              </a:ext>
            </a:extLst>
          </p:cNvPr>
          <p:cNvSpPr txBox="1"/>
          <p:nvPr/>
        </p:nvSpPr>
        <p:spPr>
          <a:xfrm>
            <a:off x="407482" y="3306719"/>
            <a:ext cx="266400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biggest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7F2A79-BFBF-86BA-CE50-6EF9880883E9}"/>
              </a:ext>
            </a:extLst>
          </p:cNvPr>
          <p:cNvSpPr txBox="1"/>
          <p:nvPr/>
        </p:nvSpPr>
        <p:spPr>
          <a:xfrm>
            <a:off x="407482" y="4127865"/>
            <a:ext cx="266400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least clever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434C2A-3FB5-8899-3B41-A134442778A6}"/>
              </a:ext>
            </a:extLst>
          </p:cNvPr>
          <p:cNvSpPr txBox="1"/>
          <p:nvPr/>
        </p:nvSpPr>
        <p:spPr>
          <a:xfrm>
            <a:off x="407482" y="4949009"/>
            <a:ext cx="266400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coldest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9A22F2D-AB04-E41E-9B6D-E89C2C77FFFC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fewest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FBF3EA3-70BD-095B-6F1F-B70A679940B6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healthiest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FE45EC5-FABC-95BB-52F8-5F5DE4D31639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lowest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A6024C9-B408-F809-FE49-6814485217BB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polite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761D46-DB7F-81CF-8ABD-3EAB23604B62}"/>
              </a:ext>
            </a:extLst>
          </p:cNvPr>
          <p:cNvSpPr txBox="1"/>
          <p:nvPr/>
        </p:nvSpPr>
        <p:spPr>
          <a:xfrm>
            <a:off x="6187339" y="2499637"/>
            <a:ext cx="2664000" cy="64698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quickest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EBFC13-4CD0-51C2-64A6-34503C3E0106}"/>
              </a:ext>
            </a:extLst>
          </p:cNvPr>
          <p:cNvSpPr txBox="1"/>
          <p:nvPr/>
        </p:nvSpPr>
        <p:spPr>
          <a:xfrm>
            <a:off x="6187337" y="3296697"/>
            <a:ext cx="2664000" cy="64698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richest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306E1F-C2A0-8BB5-B1C5-4693EFBE9C17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saddest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F6E81F-78A3-C2BA-E0B4-FA21C1F94118}"/>
              </a:ext>
            </a:extLst>
          </p:cNvPr>
          <p:cNvSpPr txBox="1"/>
          <p:nvPr/>
        </p:nvSpPr>
        <p:spPr>
          <a:xfrm>
            <a:off x="6194191" y="4944383"/>
            <a:ext cx="2664000" cy="64698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shortest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A1E4F8-2DCE-FCFD-9541-0E59429D580E}"/>
              </a:ext>
            </a:extLst>
          </p:cNvPr>
          <p:cNvSpPr txBox="1"/>
          <p:nvPr/>
        </p:nvSpPr>
        <p:spPr>
          <a:xfrm>
            <a:off x="9077266" y="2499637"/>
            <a:ext cx="2664000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softest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40746D-2CE9-0FA4-ECD9-07110E92B080}"/>
              </a:ext>
            </a:extLst>
          </p:cNvPr>
          <p:cNvSpPr txBox="1"/>
          <p:nvPr/>
        </p:nvSpPr>
        <p:spPr>
          <a:xfrm>
            <a:off x="9077266" y="3296697"/>
            <a:ext cx="2664000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tallest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2871DB8-90A7-4B5A-9484-960C9402531E}"/>
              </a:ext>
            </a:extLst>
          </p:cNvPr>
          <p:cNvSpPr txBox="1"/>
          <p:nvPr/>
        </p:nvSpPr>
        <p:spPr>
          <a:xfrm>
            <a:off x="9077266" y="4135644"/>
            <a:ext cx="2664000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weakest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1BCDB46-F644-B34D-2AA1-40AF40884209}"/>
              </a:ext>
            </a:extLst>
          </p:cNvPr>
          <p:cNvSpPr txBox="1"/>
          <p:nvPr/>
        </p:nvSpPr>
        <p:spPr>
          <a:xfrm>
            <a:off x="9077266" y="4944383"/>
            <a:ext cx="2664000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youngest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CBE0AC0E-2C3C-2309-F622-EFEE1CB83B12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they end in “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or use “most/least”?</a:t>
            </a:r>
          </a:p>
        </p:txBody>
      </p:sp>
    </p:spTree>
    <p:extLst>
      <p:ext uri="{BB962C8B-B14F-4D97-AF65-F5344CB8AC3E}">
        <p14:creationId xmlns:p14="http://schemas.microsoft.com/office/powerpoint/2010/main" val="44631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1280650" y="1687315"/>
            <a:ext cx="9615148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You have 1 minute to think of 5 more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superlative adjectives!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6999" y="2482694"/>
            <a:ext cx="7985159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i="1" dirty="0">
                <a:solidFill>
                  <a:schemeClr val="tx1"/>
                </a:solidFill>
                <a:latin typeface="Andika" panose="02000000000000000000" pitchFamily="2" charset="0"/>
              </a:rPr>
              <a:t>Hint: words ending in “</a:t>
            </a:r>
            <a:r>
              <a:rPr lang="en-GB" altLang="en-US" sz="2400" i="1" dirty="0" err="1">
                <a:solidFill>
                  <a:schemeClr val="tx1"/>
                </a:solidFill>
                <a:latin typeface="Andika" panose="02000000000000000000" pitchFamily="2" charset="0"/>
              </a:rPr>
              <a:t>est</a:t>
            </a:r>
            <a:r>
              <a:rPr lang="en-GB" altLang="en-US" sz="2400" i="1" dirty="0">
                <a:solidFill>
                  <a:schemeClr val="tx1"/>
                </a:solidFill>
                <a:latin typeface="Andika" panose="02000000000000000000" pitchFamily="2" charset="0"/>
              </a:rPr>
              <a:t>” or using “most” or “least”.</a:t>
            </a:r>
            <a:endParaRPr lang="en-GB" altLang="en-US" sz="2800" i="1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477" y="2502480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380A6FF-F424-1EA0-3CFA-4AF0917AC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3607" y="3204950"/>
            <a:ext cx="6040907" cy="2950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How about: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shortest, angriest, sleepiest, strongest,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rudest, quickest, cleanest, dirtiest,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most prepared, least organised,…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577982" y="2010613"/>
            <a:ext cx="7994461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9" grpId="0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quickest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88368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“Quickest”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superlative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nouns.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quickest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C5216B-AC66-8053-2251-3D7122378A1D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“Quick”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superlative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quicker</a:t>
            </a:r>
          </a:p>
        </p:txBody>
      </p:sp>
    </p:spTree>
    <p:extLst>
      <p:ext uri="{BB962C8B-B14F-4D97-AF65-F5344CB8AC3E}">
        <p14:creationId xmlns:p14="http://schemas.microsoft.com/office/powerpoint/2010/main" val="407169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3C90CE-3F67-BC57-4C7A-F5D4687A63F1}"/>
              </a:ext>
            </a:extLst>
          </p:cNvPr>
          <p:cNvSpPr txBox="1"/>
          <p:nvPr/>
        </p:nvSpPr>
        <p:spPr>
          <a:xfrm>
            <a:off x="342900" y="4509976"/>
            <a:ext cx="115965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“Quicker” is an adjective as it describes a noun.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 superlative as it can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(It is a comparative as it can be used to compare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</a:rPr>
              <a:t>two nouns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16322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5BF792-BC0A-F881-14C4-16CD565B0E1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tallest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tallest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9A496F-F252-8F34-9E02-630566F22311}"/>
              </a:ext>
            </a:extLst>
          </p:cNvPr>
          <p:cNvSpPr txBox="1"/>
          <p:nvPr/>
        </p:nvSpPr>
        <p:spPr>
          <a:xfrm>
            <a:off x="583055" y="488368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“Tallest”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</a:rPr>
              <a:t>superlative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kind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kind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D3937A-655A-4552-B1E3-B797166378EB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“Kind”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superlative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green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green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56D420-E4B3-790C-F224-E23321D2E996}"/>
              </a:ext>
            </a:extLst>
          </p:cNvPr>
          <p:cNvSpPr txBox="1"/>
          <p:nvPr/>
        </p:nvSpPr>
        <p:spPr>
          <a:xfrm>
            <a:off x="476250" y="4462153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“Green”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superlative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greenest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greenest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D47BD-F32D-C753-0E58-643C42D1E32F}"/>
              </a:ext>
            </a:extLst>
          </p:cNvPr>
          <p:cNvSpPr txBox="1"/>
          <p:nvPr/>
        </p:nvSpPr>
        <p:spPr>
          <a:xfrm>
            <a:off x="583055" y="488368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“Greenest”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superlative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ADDD1E-45C9-E82F-46D1-595613524854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“Blue”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superlative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Most scared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Most scared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246C11-740A-C8CA-CCC5-F6BA888DAD62}"/>
              </a:ext>
            </a:extLst>
          </p:cNvPr>
          <p:cNvSpPr txBox="1"/>
          <p:nvPr/>
        </p:nvSpPr>
        <p:spPr>
          <a:xfrm>
            <a:off x="252549" y="4798353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“Most scared”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superlative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superlative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modest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modest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0D2432-EFE8-FAA0-C188-243CD2B5723C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“Modest”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superlative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 three or more nouns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(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More modest)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Rectangle: Rounded Corners 5">
            <a:hlinkClick r:id="rId6"/>
            <a:extLst>
              <a:ext uri="{FF2B5EF4-FFF2-40B4-BE49-F238E27FC236}">
                <a16:creationId xmlns:a16="http://schemas.microsoft.com/office/drawing/2014/main" id="{F65C94CB-6EC2-C2C6-964B-DA3679AA470A}"/>
              </a:ext>
            </a:extLst>
          </p:cNvPr>
          <p:cNvSpPr/>
          <p:nvPr/>
        </p:nvSpPr>
        <p:spPr>
          <a:xfrm>
            <a:off x="8573660" y="192919"/>
            <a:ext cx="3492065" cy="765731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11BA6-48BA-1641-1589-E53962A6D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3A4FDFD-499E-A81C-F128-84642C4F2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7B4875B-8C20-FF8E-40D6-B32F19A1C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725DE7-9882-7E23-0E35-394F9F8C2E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9EF135-1833-4FC8-57B7-E91E2660D0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8E6C24-5E58-85AC-FC50-34992D36E22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7A401A7-6C54-EB74-398D-92C6C8989C0C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9527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1563</Words>
  <Application>Microsoft Office PowerPoint</Application>
  <PresentationFormat>Widescreen</PresentationFormat>
  <Paragraphs>298</Paragraphs>
  <Slides>46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Andika</vt:lpstr>
      <vt:lpstr>Office Theme</vt:lpstr>
      <vt:lpstr> How to Use this PowerPoint</vt:lpstr>
      <vt:lpstr>Superlatives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 have 1 minute to think of 5 more  superlative adjectives!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2025-12-22T09:38:23Z</dcterms:modified>
</cp:coreProperties>
</file>